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2"/>
  </p:notesMasterIdLst>
  <p:handoutMasterIdLst>
    <p:handoutMasterId r:id="rId63"/>
  </p:handoutMasterIdLst>
  <p:sldIdLst>
    <p:sldId id="256" r:id="rId6"/>
    <p:sldId id="257" r:id="rId7"/>
    <p:sldId id="258" r:id="rId8"/>
    <p:sldId id="259" r:id="rId9"/>
    <p:sldId id="260" r:id="rId10"/>
    <p:sldId id="310" r:id="rId11"/>
    <p:sldId id="311" r:id="rId12"/>
    <p:sldId id="263" r:id="rId13"/>
    <p:sldId id="264" r:id="rId14"/>
    <p:sldId id="265" r:id="rId15"/>
    <p:sldId id="313"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14" r:id="rId54"/>
    <p:sldId id="304" r:id="rId55"/>
    <p:sldId id="305" r:id="rId56"/>
    <p:sldId id="306" r:id="rId57"/>
    <p:sldId id="307" r:id="rId58"/>
    <p:sldId id="312" r:id="rId59"/>
    <p:sldId id="308" r:id="rId60"/>
    <p:sldId id="309" r:id="rId6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7" autoAdjust="0"/>
    <p:restoredTop sz="96142" autoAdjust="0"/>
  </p:normalViewPr>
  <p:slideViewPr>
    <p:cSldViewPr snapToGrid="0">
      <p:cViewPr varScale="1">
        <p:scale>
          <a:sx n="209" d="100"/>
          <a:sy n="209" d="100"/>
        </p:scale>
        <p:origin x="-512" y="-96"/>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4/14/15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4/14/15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endParaRPr lang="en-US" sz="1400" dirty="0" smtClean="0">
                  <a:solidFill>
                    <a:srgbClr val="000000"/>
                  </a:solidFill>
                </a:endParaRP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endParaRPr lang="en-US" sz="3200" dirty="0" smtClean="0">
                <a:latin typeface="Inconsolata"/>
                <a:cs typeface="Inconsolata"/>
              </a:endParaRP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r>
              <a:rPr lang="en-US" dirty="0" smtClean="0"/>
              <a:t>Create a recipe file that defines the policy: </a:t>
            </a:r>
          </a:p>
          <a:p>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a:t>
            </a:r>
            <a:r>
              <a:rPr lang="en-US" dirty="0"/>
              <a:t>previous examples </a:t>
            </a:r>
            <a:r>
              <a:rPr lang="en-US" dirty="0" smtClean="0"/>
              <a:t>(i.e. </a:t>
            </a:r>
            <a:r>
              <a:rPr lang="en-US" dirty="0" smtClean="0">
                <a:latin typeface="Inconsolata"/>
                <a:cs typeface="Inconsolata"/>
              </a:rPr>
              <a:t>package</a:t>
            </a:r>
            <a:r>
              <a:rPr lang="en-US" dirty="0" smtClean="0"/>
              <a:t>, </a:t>
            </a:r>
            <a:r>
              <a:rPr lang="en-US" dirty="0" smtClean="0">
                <a:latin typeface="Inconsolata"/>
                <a:cs typeface="Inconsolata"/>
              </a:rPr>
              <a:t>service</a:t>
            </a:r>
            <a:r>
              <a:rPr lang="en-US" dirty="0" smtClean="0"/>
              <a:t>, </a:t>
            </a:r>
            <a:r>
              <a:rPr lang="en-US" dirty="0" smtClean="0">
                <a:latin typeface="Inconsolata"/>
                <a:cs typeface="Inconsolata"/>
              </a:rPr>
              <a:t>file</a:t>
            </a:r>
            <a:r>
              <a:rPr lang="en-US" dirty="0" smtClean="0"/>
              <a:t>) </a:t>
            </a:r>
            <a:r>
              <a:rPr lang="en-US" dirty="0" smtClean="0"/>
              <a:t>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20000"/>
          </a:bodyPr>
          <a:lstStyle/>
          <a:p>
            <a:r>
              <a:rPr lang="en-US" dirty="0"/>
              <a:t>What is a resource?</a:t>
            </a:r>
          </a:p>
          <a:p>
            <a:endParaRPr lang="en-US" dirty="0"/>
          </a:p>
          <a:p>
            <a:r>
              <a:rPr lang="en-US" dirty="0"/>
              <a:t>How did the previous examples (i.e. </a:t>
            </a:r>
            <a:r>
              <a:rPr lang="en-US" dirty="0">
                <a:latin typeface="Inconsolata"/>
                <a:cs typeface="Inconsolata"/>
              </a:rPr>
              <a:t>package</a:t>
            </a:r>
            <a:r>
              <a:rPr lang="en-US" dirty="0"/>
              <a:t>, </a:t>
            </a:r>
            <a:r>
              <a:rPr lang="en-US" dirty="0">
                <a:latin typeface="Inconsolata"/>
                <a:cs typeface="Inconsolata"/>
              </a:rPr>
              <a:t>service</a:t>
            </a:r>
            <a:r>
              <a:rPr lang="en-US" dirty="0"/>
              <a:t>, </a:t>
            </a:r>
            <a:r>
              <a:rPr lang="en-US" dirty="0">
                <a:latin typeface="Inconsolata"/>
                <a:cs typeface="Inconsolata"/>
              </a:rPr>
              <a:t>file</a:t>
            </a:r>
            <a:r>
              <a:rPr lang="en-US" dirty="0"/>
              <a:t>) describe the desired state of an element of our infrastructure?</a:t>
            </a:r>
          </a:p>
          <a:p>
            <a:endParaRPr lang="en-US" dirty="0"/>
          </a:p>
          <a:p>
            <a:r>
              <a:rPr lang="en-US" dirty="0"/>
              <a:t>What are some other possible examples of resources?</a:t>
            </a:r>
          </a:p>
          <a:p>
            <a:endParaRPr lang="en-US" dirty="0"/>
          </a:p>
          <a:p>
            <a:r>
              <a:rPr lang="en-US" dirty="0"/>
              <a:t>What does it mean for a resource to be a statement of configuration policy?</a:t>
            </a:r>
            <a:endParaRPr lang="en-US" dirty="0"/>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450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endParaRPr lang="en-US" dirty="0" smtClean="0">
              <a:latin typeface="Inconsolata"/>
              <a:cs typeface="Inconsolata"/>
            </a:endParaRP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endParaRPr lang="en-US" sz="2800" dirty="0" smtClean="0">
              <a:latin typeface="Inconsolata"/>
              <a:cs typeface="Inconsolata"/>
            </a:endParaRP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11445</TotalTime>
  <Words>2134</Words>
  <Application>Microsoft Macintosh PowerPoint</Application>
  <PresentationFormat>Custom</PresentationFormat>
  <Paragraphs>295</Paragraphs>
  <Slides>56</Slides>
  <Notes>1</Notes>
  <HiddenSlides>1</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ChefDk3.2Template</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Let's Talk About Resources</vt:lpstr>
      <vt:lpstr>Resources</vt:lpstr>
      <vt:lpstr>Resources</vt:lpstr>
      <vt:lpstr>Resources</vt:lpstr>
      <vt:lpstr>Resources</vt:lpstr>
      <vt:lpstr>Discussion</vt:lpstr>
      <vt:lpstr>Discussion</vt:lpstr>
      <vt:lpstr>Break</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1317</cp:revision>
  <cp:lastPrinted>2015-02-07T23:49:10Z</cp:lastPrinted>
  <dcterms:created xsi:type="dcterms:W3CDTF">2012-09-13T17:36:07Z</dcterms:created>
  <dcterms:modified xsi:type="dcterms:W3CDTF">2015-04-15T19:32:44Z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